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52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B98ABE-6C55-4F1C-A1CC-66F3D3D3E49B}" v="2" dt="2025-07-12T03:41:25.5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5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 Cox" userId="9376f276357bfffd" providerId="LiveId" clId="{CDB98ABE-6C55-4F1C-A1CC-66F3D3D3E49B}"/>
    <pc:docChg chg="undo custSel modSld modHandout">
      <pc:chgData name="Stan Cox" userId="9376f276357bfffd" providerId="LiveId" clId="{CDB98ABE-6C55-4F1C-A1CC-66F3D3D3E49B}" dt="2025-07-12T03:41:28.100" v="131" actId="478"/>
      <pc:docMkLst>
        <pc:docMk/>
      </pc:docMkLst>
      <pc:sldChg chg="addSp delSp mod addAnim delAnim modAnim">
        <pc:chgData name="Stan Cox" userId="9376f276357bfffd" providerId="LiveId" clId="{CDB98ABE-6C55-4F1C-A1CC-66F3D3D3E49B}" dt="2025-07-12T03:41:28.100" v="131" actId="478"/>
        <pc:sldMkLst>
          <pc:docMk/>
          <pc:sldMk cId="2741394414" sldId="258"/>
        </pc:sldMkLst>
        <pc:spChg chg="add del">
          <ac:chgData name="Stan Cox" userId="9376f276357bfffd" providerId="LiveId" clId="{CDB98ABE-6C55-4F1C-A1CC-66F3D3D3E49B}" dt="2025-07-12T03:41:28.100" v="131" actId="478"/>
          <ac:spMkLst>
            <pc:docMk/>
            <pc:sldMk cId="2741394414" sldId="258"/>
            <ac:spMk id="4" creationId="{3FD94858-A4D2-FC27-A20C-E54091558460}"/>
          </ac:spMkLst>
        </pc:spChg>
        <pc:spChg chg="add del">
          <ac:chgData name="Stan Cox" userId="9376f276357bfffd" providerId="LiveId" clId="{CDB98ABE-6C55-4F1C-A1CC-66F3D3D3E49B}" dt="2025-07-12T03:41:27.763" v="130" actId="478"/>
          <ac:spMkLst>
            <pc:docMk/>
            <pc:sldMk cId="2741394414" sldId="258"/>
            <ac:spMk id="5" creationId="{9A3FD832-6A82-9F8F-1403-D118FDFD9FCF}"/>
          </ac:spMkLst>
        </pc:spChg>
        <pc:spChg chg="add del">
          <ac:chgData name="Stan Cox" userId="9376f276357bfffd" providerId="LiveId" clId="{CDB98ABE-6C55-4F1C-A1CC-66F3D3D3E49B}" dt="2025-07-12T03:41:27.428" v="129" actId="478"/>
          <ac:spMkLst>
            <pc:docMk/>
            <pc:sldMk cId="2741394414" sldId="258"/>
            <ac:spMk id="6" creationId="{6FE68DFB-D070-B10C-1EFD-D3F5C92FC1C3}"/>
          </ac:spMkLst>
        </pc:spChg>
        <pc:spChg chg="add del">
          <ac:chgData name="Stan Cox" userId="9376f276357bfffd" providerId="LiveId" clId="{CDB98ABE-6C55-4F1C-A1CC-66F3D3D3E49B}" dt="2025-07-12T03:41:26.985" v="128" actId="478"/>
          <ac:spMkLst>
            <pc:docMk/>
            <pc:sldMk cId="2741394414" sldId="258"/>
            <ac:spMk id="7" creationId="{285E4A80-4AF7-1D2E-A653-0DA66BDB64E7}"/>
          </ac:spMkLst>
        </pc:spChg>
        <pc:spChg chg="add del">
          <ac:chgData name="Stan Cox" userId="9376f276357bfffd" providerId="LiveId" clId="{CDB98ABE-6C55-4F1C-A1CC-66F3D3D3E49B}" dt="2025-07-12T03:41:26.533" v="127" actId="478"/>
          <ac:spMkLst>
            <pc:docMk/>
            <pc:sldMk cId="2741394414" sldId="258"/>
            <ac:spMk id="8" creationId="{4EA71433-76F0-3FCA-C382-52D975FF00A6}"/>
          </ac:spMkLst>
        </pc:spChg>
        <pc:spChg chg="add del">
          <ac:chgData name="Stan Cox" userId="9376f276357bfffd" providerId="LiveId" clId="{CDB98ABE-6C55-4F1C-A1CC-66F3D3D3E49B}" dt="2025-07-12T03:41:26.122" v="126" actId="478"/>
          <ac:spMkLst>
            <pc:docMk/>
            <pc:sldMk cId="2741394414" sldId="258"/>
            <ac:spMk id="9" creationId="{73AEC515-882F-AA60-35EA-5FB6D77795F4}"/>
          </ac:spMkLst>
        </pc:spChg>
        <pc:spChg chg="add del">
          <ac:chgData name="Stan Cox" userId="9376f276357bfffd" providerId="LiveId" clId="{CDB98ABE-6C55-4F1C-A1CC-66F3D3D3E49B}" dt="2025-07-12T03:41:25.528" v="125"/>
          <ac:spMkLst>
            <pc:docMk/>
            <pc:sldMk cId="2741394414" sldId="258"/>
            <ac:spMk id="10" creationId="{3D460CD3-5F13-114F-B6D5-D2B6B7E4F91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7149427-2653-FDF8-AEED-812E3797BC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4290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r>
              <a:rPr lang="en-US" sz="1800" dirty="0">
                <a:latin typeface="Impact" panose="020B0806030902050204" pitchFamily="34" charset="0"/>
              </a:rPr>
              <a:t>Sanctification and Your Speech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8F2181-03C4-6E6A-D395-42FD60BE68E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r>
              <a:rPr lang="en-US" dirty="0"/>
              <a:t>July 13, 2025 @ 9am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76698A-5029-1000-22F6-1109B68A3F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r>
              <a:rPr lang="en-US" dirty="0"/>
              <a:t>West Side church of Christ, Stan Cox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AECC01-187C-B2DB-4DE8-E917DC7F0B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r>
              <a:rPr lang="en-US" dirty="0"/>
              <a:t>  soundteaching.org   </a:t>
            </a:r>
          </a:p>
        </p:txBody>
      </p:sp>
    </p:spTree>
    <p:extLst>
      <p:ext uri="{BB962C8B-B14F-4D97-AF65-F5344CB8AC3E}">
        <p14:creationId xmlns:p14="http://schemas.microsoft.com/office/powerpoint/2010/main" val="5220386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14876-A73E-ADEF-8F34-59328D16CC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699F4F-E6A9-1840-D65A-FC165E8F15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E97D1-10C2-A4C1-46E9-14729FB30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9296-ABCA-4848-8C5C-49270BD53C3B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CD2C7-7443-EF1D-CF64-821004CE8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53F64-CDB4-1DAE-728E-50CEE670F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DA0-335C-4FA2-A9C3-31CF7A6F1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4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2DB75-0582-D182-E0A3-6C6343478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976333-A0E1-2C81-8382-04FBD6E78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A6077-FC3F-0454-3EA8-65315EB73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9296-ABCA-4848-8C5C-49270BD53C3B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592D7-AB8E-211F-194F-53B6DCCB0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6349D-5C32-560C-A795-A4E8EB367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DA0-335C-4FA2-A9C3-31CF7A6F1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953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47F745-7AE4-0FC8-F3AC-DD9DDC0AE8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2B6FDE-ACAE-02B1-3AB3-455428CF81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E4A834-F23E-6B34-230B-839FE420D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9296-ABCA-4848-8C5C-49270BD53C3B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2CBD1-B49A-6FD0-E482-C6B473C35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7D347-CFCC-2FB4-7A20-F6A1B1E3A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DA0-335C-4FA2-A9C3-31CF7A6F1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955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61251-691F-EF43-E67D-07052BD69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4C57-5846-121B-934B-80F6755B7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24DCC0-0D31-0234-9BBC-BC89245B8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9296-ABCA-4848-8C5C-49270BD53C3B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9A8AA-C821-FB0C-F12B-5BBC9E09B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2F5D9-F2CD-5074-10D1-E9D1CC662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DA0-335C-4FA2-A9C3-31CF7A6F1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882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90B6B-81BF-2726-ABBA-3D253BCC0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8D0153-2A19-DE85-8758-37CF9974D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8D8E78-BEFE-7994-890F-ACF40D908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9296-ABCA-4848-8C5C-49270BD53C3B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CC3634-71B6-98C0-2B6D-6E1F41823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1FC06-591A-92AB-E43B-76C5092F2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DA0-335C-4FA2-A9C3-31CF7A6F1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317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EE179-8FCD-7FF4-BB7B-94DDB8A58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6CE9E-2F37-BFD3-C1C3-205B2AECE5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5F5677-53A8-3ABB-ACF0-1622513B0B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B0C6AF-A599-E78C-3DA3-ED852E517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9296-ABCA-4848-8C5C-49270BD53C3B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1093E-905C-22E2-EB28-FFAD17D02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0EAFC7-9E4D-1856-E1CF-12EA5E85E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DA0-335C-4FA2-A9C3-31CF7A6F1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63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0EF9F-38A3-56E2-E652-11A763559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C5906F-F099-4BD2-E234-B9F295FE1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53F596-8331-C990-47EA-D0EE90885F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2EBE8C-4449-81B7-E65F-8315FB3859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A56B34-782B-5940-4E7C-942C09B6FD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2598D6-0769-26AA-1ADD-3D6C1C4C8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9296-ABCA-4848-8C5C-49270BD53C3B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449797-05AA-EDEB-5E83-82D285E50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8D83FA-0BFA-8007-25FB-CF992C6E5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DA0-335C-4FA2-A9C3-31CF7A6F1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251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08D32-3BBD-06C7-236C-5A64A4792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7B8EE6-3D2A-5941-1B6E-F7E138511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9296-ABCA-4848-8C5C-49270BD53C3B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F01C43-EAD8-BA5E-0A5D-B214DE14B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46EF5B-C615-5B56-0BD2-6B9D1BC8A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DA0-335C-4FA2-A9C3-31CF7A6F1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819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997B8A-DC7C-B57D-B07C-042BECEF2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9296-ABCA-4848-8C5C-49270BD53C3B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B7D67B-6F29-D011-AE92-ABFD30B18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1A40C3-5C9A-D66D-F814-3E65D23DC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DA0-335C-4FA2-A9C3-31CF7A6F1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591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EFC90-1C17-2408-70C7-50ED762E2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F418D-444C-3CC5-1635-9A1E1C9A3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F67676-E913-16AE-5447-2B976822B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043AFE-23D7-29EF-1DD8-30C53A1E2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9296-ABCA-4848-8C5C-49270BD53C3B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7204D7-7F3A-4290-6E03-8A340251E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BE578C-6100-C1D3-7F63-D0A54FB38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DA0-335C-4FA2-A9C3-31CF7A6F1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992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8630F-BCF7-BDDC-7998-11BA7C1C1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DFA5AD-F968-FCBB-3FBA-DED4ED9C56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783D80-DAC7-BD31-76AA-D3262AD765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6F007D-CA07-6E4D-EC08-46F423157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9296-ABCA-4848-8C5C-49270BD53C3B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5F4DE3-ACA3-07D3-688A-147258445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C47B3-A1A3-DD2F-FE1E-F99036B1E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DA0-335C-4FA2-A9C3-31CF7A6F1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200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CC7272-310C-1845-4566-9EB961640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50D587-E487-2A0E-DB38-C9A92A5DA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012FA1-E677-D405-14E0-400E872882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209296-ABCA-4848-8C5C-49270BD53C3B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01618-1AD6-C1F4-2D5D-28B91E9646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4192A-3CC7-1116-BE2B-6ED0808819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C09DA0-335C-4FA2-A9C3-31CF7A6F1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128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erson in a car clapping&#10;&#10;AI-generated content may be incorrect.">
            <a:extLst>
              <a:ext uri="{FF2B5EF4-FFF2-40B4-BE49-F238E27FC236}">
                <a16:creationId xmlns:a16="http://schemas.microsoft.com/office/drawing/2014/main" id="{45DDDEB6-8F67-ECF9-31CC-FCFB4DBD9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765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prism isContent="1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C3FD34-4D30-02CB-823E-463CCE6E7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person's hand&#10;&#10;AI-generated content may be incorrect.">
            <a:extLst>
              <a:ext uri="{FF2B5EF4-FFF2-40B4-BE49-F238E27FC236}">
                <a16:creationId xmlns:a16="http://schemas.microsoft.com/office/drawing/2014/main" id="{5CAEF2C7-2BF3-4B0F-18ED-C6EE60FAD1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382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prism isContent="1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2FF57-D9F0-2ECA-6AAF-3153B0C2A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rown rectangular object with white text&#10;&#10;AI-generated content may be incorrect.">
            <a:extLst>
              <a:ext uri="{FF2B5EF4-FFF2-40B4-BE49-F238E27FC236}">
                <a16:creationId xmlns:a16="http://schemas.microsoft.com/office/drawing/2014/main" id="{6325DE00-3174-7F2B-2EE5-433CCB3DDA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FD94858-A4D2-FC27-A20C-E54091558460}"/>
              </a:ext>
            </a:extLst>
          </p:cNvPr>
          <p:cNvSpPr/>
          <p:nvPr/>
        </p:nvSpPr>
        <p:spPr>
          <a:xfrm>
            <a:off x="520861" y="1331089"/>
            <a:ext cx="2893671" cy="2581154"/>
          </a:xfrm>
          <a:prstGeom prst="roundRect">
            <a:avLst/>
          </a:prstGeom>
          <a:solidFill>
            <a:srgbClr val="BB52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A3FD832-6A82-9F8F-1403-D118FDFD9FCF}"/>
              </a:ext>
            </a:extLst>
          </p:cNvPr>
          <p:cNvSpPr/>
          <p:nvPr/>
        </p:nvSpPr>
        <p:spPr>
          <a:xfrm>
            <a:off x="520860" y="3952755"/>
            <a:ext cx="3970117" cy="1811437"/>
          </a:xfrm>
          <a:prstGeom prst="roundRect">
            <a:avLst/>
          </a:prstGeom>
          <a:solidFill>
            <a:srgbClr val="BB52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FE68DFB-D070-B10C-1EFD-D3F5C92FC1C3}"/>
              </a:ext>
            </a:extLst>
          </p:cNvPr>
          <p:cNvSpPr/>
          <p:nvPr/>
        </p:nvSpPr>
        <p:spPr>
          <a:xfrm>
            <a:off x="4110942" y="1331089"/>
            <a:ext cx="3632522" cy="1811438"/>
          </a:xfrm>
          <a:prstGeom prst="roundRect">
            <a:avLst/>
          </a:prstGeom>
          <a:solidFill>
            <a:srgbClr val="BB52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85E4A80-4AF7-1D2E-A653-0DA66BDB64E7}"/>
              </a:ext>
            </a:extLst>
          </p:cNvPr>
          <p:cNvSpPr/>
          <p:nvPr/>
        </p:nvSpPr>
        <p:spPr>
          <a:xfrm>
            <a:off x="4490977" y="3277564"/>
            <a:ext cx="3632522" cy="1942617"/>
          </a:xfrm>
          <a:prstGeom prst="roundRect">
            <a:avLst/>
          </a:prstGeom>
          <a:solidFill>
            <a:srgbClr val="BB52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EA71433-76F0-3FCA-C382-52D975FF00A6}"/>
              </a:ext>
            </a:extLst>
          </p:cNvPr>
          <p:cNvSpPr/>
          <p:nvPr/>
        </p:nvSpPr>
        <p:spPr>
          <a:xfrm>
            <a:off x="8439874" y="1331089"/>
            <a:ext cx="2949615" cy="1377387"/>
          </a:xfrm>
          <a:prstGeom prst="roundRect">
            <a:avLst/>
          </a:prstGeom>
          <a:solidFill>
            <a:srgbClr val="BB52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3AEC515-882F-AA60-35EA-5FB6D77795F4}"/>
              </a:ext>
            </a:extLst>
          </p:cNvPr>
          <p:cNvSpPr/>
          <p:nvPr/>
        </p:nvSpPr>
        <p:spPr>
          <a:xfrm>
            <a:off x="8115783" y="3057645"/>
            <a:ext cx="3555356" cy="1942617"/>
          </a:xfrm>
          <a:prstGeom prst="roundRect">
            <a:avLst/>
          </a:prstGeom>
          <a:solidFill>
            <a:srgbClr val="BB52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D460CD3-5F13-114F-B6D5-D2B6B7E4F911}"/>
              </a:ext>
            </a:extLst>
          </p:cNvPr>
          <p:cNvSpPr/>
          <p:nvPr/>
        </p:nvSpPr>
        <p:spPr>
          <a:xfrm>
            <a:off x="4363656" y="5260693"/>
            <a:ext cx="6435523" cy="1313727"/>
          </a:xfrm>
          <a:prstGeom prst="roundRect">
            <a:avLst>
              <a:gd name="adj" fmla="val 42952"/>
            </a:avLst>
          </a:prstGeom>
          <a:solidFill>
            <a:srgbClr val="BB52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394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25EBE-C66E-959B-6F16-7EA764A83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holding her hand up to her mouth&#10;&#10;AI-generated content may be incorrect.">
            <a:extLst>
              <a:ext uri="{FF2B5EF4-FFF2-40B4-BE49-F238E27FC236}">
                <a16:creationId xmlns:a16="http://schemas.microsoft.com/office/drawing/2014/main" id="{52B01793-7281-0688-FD5F-36CD6C583D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786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prism isContent="1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Impact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Stan Cox</dc:creator>
  <cp:lastModifiedBy>Stan Cox</cp:lastModifiedBy>
  <cp:revision>1</cp:revision>
  <cp:lastPrinted>2025-07-12T03:41:09Z</cp:lastPrinted>
  <dcterms:created xsi:type="dcterms:W3CDTF">2025-07-12T03:30:44Z</dcterms:created>
  <dcterms:modified xsi:type="dcterms:W3CDTF">2025-07-12T03:41:36Z</dcterms:modified>
</cp:coreProperties>
</file>